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A21C19-ACC8-4FC0-A742-254F5942F5A3}" v="1" dt="2025-03-15T10:32:19.5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erine s" userId="433a0997a0a4d557" providerId="LiveId" clId="{DCA21C19-ACC8-4FC0-A742-254F5942F5A3}"/>
    <pc:docChg chg="custSel delSld modSld">
      <pc:chgData name="katherine s" userId="433a0997a0a4d557" providerId="LiveId" clId="{DCA21C19-ACC8-4FC0-A742-254F5942F5A3}" dt="2025-03-15T10:39:54.363" v="107" actId="14100"/>
      <pc:docMkLst>
        <pc:docMk/>
      </pc:docMkLst>
      <pc:sldChg chg="modSp mod">
        <pc:chgData name="katherine s" userId="433a0997a0a4d557" providerId="LiveId" clId="{DCA21C19-ACC8-4FC0-A742-254F5942F5A3}" dt="2025-03-15T10:39:54.363" v="107" actId="14100"/>
        <pc:sldMkLst>
          <pc:docMk/>
          <pc:sldMk cId="771315554" sldId="256"/>
        </pc:sldMkLst>
        <pc:spChg chg="mod">
          <ac:chgData name="katherine s" userId="433a0997a0a4d557" providerId="LiveId" clId="{DCA21C19-ACC8-4FC0-A742-254F5942F5A3}" dt="2025-03-15T10:39:44.492" v="106" actId="20577"/>
          <ac:spMkLst>
            <pc:docMk/>
            <pc:sldMk cId="771315554" sldId="256"/>
            <ac:spMk id="8" creationId="{E837C197-CDDE-A1C2-E046-C1621948A4DD}"/>
          </ac:spMkLst>
        </pc:spChg>
        <pc:spChg chg="mod">
          <ac:chgData name="katherine s" userId="433a0997a0a4d557" providerId="LiveId" clId="{DCA21C19-ACC8-4FC0-A742-254F5942F5A3}" dt="2025-03-15T10:29:27.391" v="75" actId="1076"/>
          <ac:spMkLst>
            <pc:docMk/>
            <pc:sldMk cId="771315554" sldId="256"/>
            <ac:spMk id="11" creationId="{8555BDD7-9A50-95E2-C2BD-3315DBDAF80E}"/>
          </ac:spMkLst>
        </pc:spChg>
        <pc:spChg chg="mod">
          <ac:chgData name="katherine s" userId="433a0997a0a4d557" providerId="LiveId" clId="{DCA21C19-ACC8-4FC0-A742-254F5942F5A3}" dt="2025-03-15T10:29:18.237" v="74" actId="20577"/>
          <ac:spMkLst>
            <pc:docMk/>
            <pc:sldMk cId="771315554" sldId="256"/>
            <ac:spMk id="17" creationId="{8C31F411-5995-59F3-BAC7-87E2DEE549CD}"/>
          </ac:spMkLst>
        </pc:spChg>
        <pc:spChg chg="mod">
          <ac:chgData name="katherine s" userId="433a0997a0a4d557" providerId="LiveId" clId="{DCA21C19-ACC8-4FC0-A742-254F5942F5A3}" dt="2025-03-15T10:29:56.497" v="94" actId="113"/>
          <ac:spMkLst>
            <pc:docMk/>
            <pc:sldMk cId="771315554" sldId="256"/>
            <ac:spMk id="28" creationId="{ACA24240-75AC-0805-3F5F-33F9412BDB5B}"/>
          </ac:spMkLst>
        </pc:spChg>
        <pc:spChg chg="mod">
          <ac:chgData name="katherine s" userId="433a0997a0a4d557" providerId="LiveId" clId="{DCA21C19-ACC8-4FC0-A742-254F5942F5A3}" dt="2025-03-15T10:29:04.325" v="72" actId="1076"/>
          <ac:spMkLst>
            <pc:docMk/>
            <pc:sldMk cId="771315554" sldId="256"/>
            <ac:spMk id="30" creationId="{BA415AE9-E793-44A1-44B4-9E4C4E2BE32C}"/>
          </ac:spMkLst>
        </pc:spChg>
        <pc:spChg chg="mod">
          <ac:chgData name="katherine s" userId="433a0997a0a4d557" providerId="LiveId" clId="{DCA21C19-ACC8-4FC0-A742-254F5942F5A3}" dt="2025-03-15T10:30:01.192" v="95" actId="1076"/>
          <ac:spMkLst>
            <pc:docMk/>
            <pc:sldMk cId="771315554" sldId="256"/>
            <ac:spMk id="63" creationId="{29766FF9-E4A9-E06A-B77E-C3D6DB55A022}"/>
          </ac:spMkLst>
        </pc:spChg>
        <pc:cxnChg chg="mod">
          <ac:chgData name="katherine s" userId="433a0997a0a4d557" providerId="LiveId" clId="{DCA21C19-ACC8-4FC0-A742-254F5942F5A3}" dt="2025-03-15T10:39:54.363" v="107" actId="14100"/>
          <ac:cxnSpMkLst>
            <pc:docMk/>
            <pc:sldMk cId="771315554" sldId="256"/>
            <ac:cxnSpMk id="10" creationId="{C064FFCD-45D0-1CF1-BDD8-CCCFC0120B30}"/>
          </ac:cxnSpMkLst>
        </pc:cxnChg>
        <pc:cxnChg chg="mod">
          <ac:chgData name="katherine s" userId="433a0997a0a4d557" providerId="LiveId" clId="{DCA21C19-ACC8-4FC0-A742-254F5942F5A3}" dt="2025-03-15T10:28:54.814" v="70" actId="14100"/>
          <ac:cxnSpMkLst>
            <pc:docMk/>
            <pc:sldMk cId="771315554" sldId="256"/>
            <ac:cxnSpMk id="27" creationId="{0505F644-6E69-F9E0-03A9-04449CA0C085}"/>
          </ac:cxnSpMkLst>
        </pc:cxnChg>
        <pc:cxnChg chg="mod">
          <ac:chgData name="katherine s" userId="433a0997a0a4d557" providerId="LiveId" clId="{DCA21C19-ACC8-4FC0-A742-254F5942F5A3}" dt="2025-03-15T10:29:35.194" v="76" actId="1076"/>
          <ac:cxnSpMkLst>
            <pc:docMk/>
            <pc:sldMk cId="771315554" sldId="256"/>
            <ac:cxnSpMk id="32" creationId="{AD8C5ACF-74F7-52B1-DB5C-10654B71FAFE}"/>
          </ac:cxnSpMkLst>
        </pc:cxnChg>
      </pc:sldChg>
      <pc:sldChg chg="del">
        <pc:chgData name="katherine s" userId="433a0997a0a4d557" providerId="LiveId" clId="{DCA21C19-ACC8-4FC0-A742-254F5942F5A3}" dt="2025-03-15T10:32:48.101" v="96" actId="2696"/>
        <pc:sldMkLst>
          <pc:docMk/>
          <pc:sldMk cId="2860940693" sldId="25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35FD43-AC8F-4937-BB38-0970DB88200B}" type="datetimeFigureOut">
              <a:rPr lang="en-GB" smtClean="0"/>
              <a:t>15/03/2025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732C0B-034E-42FE-972B-0E95D0EE3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359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732C0B-034E-42FE-972B-0E95D0EE3D2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868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4DE99-6879-4291-21AD-0837DEBD5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761372-E413-24C9-A188-4F4B3DDC14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4D598-6BEE-FDDF-C7BE-D015E3305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CAE0-67FE-4357-8A2F-710B0D32216E}" type="datetimeFigureOut">
              <a:rPr lang="en-GB" smtClean="0"/>
              <a:t>15/03/2025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2C1262-FEB7-E8EF-4725-7FB58BBF4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92C6CA-E372-11C0-1429-4AD9494CA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EF07-DD6D-4284-8135-96C892CBA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336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D0117-5BC9-0522-E363-6A7C74506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0F8C0E-4849-B841-4CC0-1D0A8E5A5D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D06A3-B69E-3F7D-828E-74C733EA5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CAE0-67FE-4357-8A2F-710B0D32216E}" type="datetimeFigureOut">
              <a:rPr lang="en-GB" smtClean="0"/>
              <a:t>15/03/2025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791E10-2BF5-7C85-DA5E-2C741ED4F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21C169-4C0D-4FE8-32FD-269263DA0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EF07-DD6D-4284-8135-96C892CBA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32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9FE759-F08E-C196-7F88-53EDF38694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F7A9F9-F188-F3D4-98D6-4D393F189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513691-915C-5352-1B62-83514484B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CAE0-67FE-4357-8A2F-710B0D32216E}" type="datetimeFigureOut">
              <a:rPr lang="en-GB" smtClean="0"/>
              <a:t>15/03/2025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6CB5FD-EBD1-C114-50B8-3C101CF3B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D4A1D-F406-9493-EE63-A355F4A40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EF07-DD6D-4284-8135-96C892CBA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08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18F91-0652-0E51-44BD-9854DF26D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2BF6B-F58C-8BB4-B21D-B98538D09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D24559-CA69-99FC-0E86-4BFE48A11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CAE0-67FE-4357-8A2F-710B0D32216E}" type="datetimeFigureOut">
              <a:rPr lang="en-GB" smtClean="0"/>
              <a:t>15/03/2025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01954-B569-865A-5B54-20C6C5B3A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B53609-5E77-FF0B-9D97-B0F6FAE56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EF07-DD6D-4284-8135-96C892CBA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224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BE095-3219-14FD-B594-3EBBB2315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A21599-BE0D-2F83-D5FC-616F72F550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6F9604-A3E0-D043-CACB-BCF835B01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CAE0-67FE-4357-8A2F-710B0D32216E}" type="datetimeFigureOut">
              <a:rPr lang="en-GB" smtClean="0"/>
              <a:t>15/03/2025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877DF-46A6-8042-65E8-6EC45F4BF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9EC6BE-5BF4-85EB-10BA-59EE83FCE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EF07-DD6D-4284-8135-96C892CBA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774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AAD55-82D7-46FD-C906-E74332824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1BA85-99F4-C599-0566-6D03710B7B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785C29-9BF9-C4A0-01A1-BDCFA90E86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976E3D-553B-12FB-64BE-BCE66240C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CAE0-67FE-4357-8A2F-710B0D32216E}" type="datetimeFigureOut">
              <a:rPr lang="en-GB" smtClean="0"/>
              <a:t>15/03/2025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7116AB-9C7F-9991-F4D9-0D6DBE69E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59678D-59B4-6202-CA6A-0FAA2915C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EF07-DD6D-4284-8135-96C892CBA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088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09C7F-5EE9-EC16-C327-5A4782DB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D6B12A-B4E8-F254-94E2-2AFCCFF6C4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EB78E8-AC0D-DCEC-02E5-03CEEA5D0A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99978A-3647-36E3-6548-8181D0CE62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6A2823-EB7C-966C-D1E0-D4F78BB364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B69DE9-8192-6223-3AA2-4BAF476DD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CAE0-67FE-4357-8A2F-710B0D32216E}" type="datetimeFigureOut">
              <a:rPr lang="en-GB" smtClean="0"/>
              <a:t>15/03/2025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B27AAD-1295-CA9F-6A10-3687F1248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71AF2B-3EEE-6E06-F83F-C81933F0A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EF07-DD6D-4284-8135-96C892CBA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7176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46EF3-05AC-D0CF-BAAC-793296BF4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00C2B9-2300-CC75-1FCA-95DB374E7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CAE0-67FE-4357-8A2F-710B0D32216E}" type="datetimeFigureOut">
              <a:rPr lang="en-GB" smtClean="0"/>
              <a:t>15/03/2025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442353-5B51-A111-C496-280E04CA6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6E8258-8014-3599-60C0-B408CD2F4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EF07-DD6D-4284-8135-96C892CBA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904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A695A5-A87F-F097-A5D6-70E1EBA98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CAE0-67FE-4357-8A2F-710B0D32216E}" type="datetimeFigureOut">
              <a:rPr lang="en-GB" smtClean="0"/>
              <a:t>15/03/2025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D35E50-1D25-17C0-4083-C9E651D05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4B89CB-A657-5DCD-CF1E-837EE4A10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EF07-DD6D-4284-8135-96C892CBA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384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5EC83-DECA-111C-178F-5F6BC19B2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5DB7F4-C49E-1504-27EB-EAED0235A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65B540-F64E-1F04-5488-EFE7A7D634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39A0A4-1D11-D7B3-745E-445904F0F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CAE0-67FE-4357-8A2F-710B0D32216E}" type="datetimeFigureOut">
              <a:rPr lang="en-GB" smtClean="0"/>
              <a:t>15/03/2025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E40ECF-59E9-6E6D-4FAA-E1EAD374E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878A94-F415-9A3B-1ABD-C1A0A8162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EF07-DD6D-4284-8135-96C892CBA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609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7471A-12A6-B004-AD78-25993B2DC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FE038F-C14E-1ECC-B7CA-13C575C775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C6A058-83B4-FA02-E66D-25ABB03D82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20A7EF-6801-11E6-DFFD-473959F59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CAE0-67FE-4357-8A2F-710B0D32216E}" type="datetimeFigureOut">
              <a:rPr lang="en-GB" smtClean="0"/>
              <a:t>15/03/2025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734551-1589-46AF-B6D7-B584425F6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8F8F6-380B-B37B-9275-325C8C9B5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EF07-DD6D-4284-8135-96C892CBA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054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46D83B-2D59-2863-2EA3-053A12277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25A108-3E7E-BF9B-697C-23B8E49FF4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39286F-322A-266D-9D20-D60EB97B87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28ECAE0-67FE-4357-8A2F-710B0D32216E}" type="datetimeFigureOut">
              <a:rPr lang="en-GB" smtClean="0"/>
              <a:t>15/03/2025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35B302-8560-7890-6F98-26ADE1FF46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BF9AE-E170-3E25-019D-A14E7C033A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84EF07-DD6D-4284-8135-96C892CBA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004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AD1B7CA-9744-C745-4356-080170639CC2}"/>
              </a:ext>
            </a:extLst>
          </p:cNvPr>
          <p:cNvSpPr txBox="1"/>
          <p:nvPr/>
        </p:nvSpPr>
        <p:spPr>
          <a:xfrm>
            <a:off x="3901440" y="233680"/>
            <a:ext cx="5039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Swindon Harriers – Athlete Pathway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3D0C3A-9C3A-DCB8-562F-BFC894A6F43F}"/>
              </a:ext>
            </a:extLst>
          </p:cNvPr>
          <p:cNvSpPr txBox="1"/>
          <p:nvPr/>
        </p:nvSpPr>
        <p:spPr>
          <a:xfrm>
            <a:off x="416560" y="1046480"/>
            <a:ext cx="275336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Waiting list Year 5 &amp; Below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8A68F41-8DC6-12DF-2CF2-3FF82F11668A}"/>
              </a:ext>
            </a:extLst>
          </p:cNvPr>
          <p:cNvCxnSpPr>
            <a:stCxn id="5" idx="2"/>
          </p:cNvCxnSpPr>
          <p:nvPr/>
        </p:nvCxnSpPr>
        <p:spPr>
          <a:xfrm>
            <a:off x="1793240" y="1415812"/>
            <a:ext cx="5080" cy="9311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E837C197-CDDE-A1C2-E046-C1621948A4DD}"/>
              </a:ext>
            </a:extLst>
          </p:cNvPr>
          <p:cNvSpPr/>
          <p:nvPr/>
        </p:nvSpPr>
        <p:spPr>
          <a:xfrm>
            <a:off x="416560" y="2387600"/>
            <a:ext cx="2814320" cy="65113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Thursday Night</a:t>
            </a:r>
          </a:p>
          <a:p>
            <a:pPr algn="ctr"/>
            <a:r>
              <a:rPr lang="en-GB" sz="1400" dirty="0"/>
              <a:t> Fundamentals</a:t>
            </a:r>
          </a:p>
          <a:p>
            <a:pPr algn="ctr"/>
            <a:r>
              <a:rPr lang="en-GB" sz="1400" dirty="0"/>
              <a:t>Rotation around all disciplines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064FFCD-45D0-1CF1-BDD8-CCCFC0120B30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3230880" y="2713165"/>
            <a:ext cx="285496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8555BDD7-9A50-95E2-C2BD-3315DBDAF80E}"/>
              </a:ext>
            </a:extLst>
          </p:cNvPr>
          <p:cNvSpPr/>
          <p:nvPr/>
        </p:nvSpPr>
        <p:spPr>
          <a:xfrm>
            <a:off x="4287520" y="2199640"/>
            <a:ext cx="508000" cy="35917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C8D5C84-4189-2A7A-5715-067304D740B4}"/>
              </a:ext>
            </a:extLst>
          </p:cNvPr>
          <p:cNvSpPr txBox="1"/>
          <p:nvPr/>
        </p:nvSpPr>
        <p:spPr>
          <a:xfrm>
            <a:off x="6736080" y="1148080"/>
            <a:ext cx="1971041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Waiting list Year 6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C31F411-5995-59F3-BAC7-87E2DEE549CD}"/>
              </a:ext>
            </a:extLst>
          </p:cNvPr>
          <p:cNvSpPr/>
          <p:nvPr/>
        </p:nvSpPr>
        <p:spPr>
          <a:xfrm>
            <a:off x="6106160" y="2346959"/>
            <a:ext cx="3515344" cy="63170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Wednesday Night</a:t>
            </a:r>
          </a:p>
          <a:p>
            <a:pPr algn="ctr"/>
            <a:r>
              <a:rPr lang="en-GB" sz="1400" dirty="0"/>
              <a:t>6pm Foundation</a:t>
            </a:r>
          </a:p>
          <a:p>
            <a:pPr algn="ctr"/>
            <a:r>
              <a:rPr lang="en-GB" sz="1400" dirty="0"/>
              <a:t>Rotation around all disciplines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85C0C57-F11D-301E-1DC1-4ED990349F10}"/>
              </a:ext>
            </a:extLst>
          </p:cNvPr>
          <p:cNvCxnSpPr>
            <a:cxnSpLocks/>
          </p:cNvCxnSpPr>
          <p:nvPr/>
        </p:nvCxnSpPr>
        <p:spPr>
          <a:xfrm>
            <a:off x="7813041" y="1517412"/>
            <a:ext cx="5080" cy="73810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3921663-6113-220C-5F0C-E621155ACEFC}"/>
              </a:ext>
            </a:extLst>
          </p:cNvPr>
          <p:cNvCxnSpPr>
            <a:cxnSpLocks/>
          </p:cNvCxnSpPr>
          <p:nvPr/>
        </p:nvCxnSpPr>
        <p:spPr>
          <a:xfrm flipH="1">
            <a:off x="9733264" y="3718560"/>
            <a:ext cx="121921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505F644-6E69-F9E0-03A9-04449CA0C085}"/>
              </a:ext>
            </a:extLst>
          </p:cNvPr>
          <p:cNvCxnSpPr>
            <a:cxnSpLocks/>
          </p:cNvCxnSpPr>
          <p:nvPr/>
        </p:nvCxnSpPr>
        <p:spPr>
          <a:xfrm>
            <a:off x="7823192" y="2961367"/>
            <a:ext cx="0" cy="46763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ACA24240-75AC-0805-3F5F-33F9412BDB5B}"/>
              </a:ext>
            </a:extLst>
          </p:cNvPr>
          <p:cNvSpPr/>
          <p:nvPr/>
        </p:nvSpPr>
        <p:spPr>
          <a:xfrm>
            <a:off x="6106160" y="3471425"/>
            <a:ext cx="3515344" cy="63170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Wednesday Night</a:t>
            </a:r>
          </a:p>
          <a:p>
            <a:pPr algn="ctr"/>
            <a:r>
              <a:rPr lang="en-GB" sz="1400" dirty="0"/>
              <a:t>7pm Foundation</a:t>
            </a:r>
          </a:p>
          <a:p>
            <a:pPr algn="ctr"/>
            <a:r>
              <a:rPr lang="en-GB" sz="1400" dirty="0"/>
              <a:t>Moving towards becoming event specific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BA415AE9-E793-44A1-44B4-9E4C4E2BE32C}"/>
              </a:ext>
            </a:extLst>
          </p:cNvPr>
          <p:cNvSpPr/>
          <p:nvPr/>
        </p:nvSpPr>
        <p:spPr>
          <a:xfrm>
            <a:off x="8158473" y="3030063"/>
            <a:ext cx="508000" cy="35917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AD8C5ACF-74F7-52B1-DB5C-10654B71FAFE}"/>
              </a:ext>
            </a:extLst>
          </p:cNvPr>
          <p:cNvCxnSpPr>
            <a:cxnSpLocks/>
          </p:cNvCxnSpPr>
          <p:nvPr/>
        </p:nvCxnSpPr>
        <p:spPr>
          <a:xfrm>
            <a:off x="7858761" y="4068189"/>
            <a:ext cx="0" cy="4927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689CA1F6-990A-D315-E829-BFEE14E24AA9}"/>
              </a:ext>
            </a:extLst>
          </p:cNvPr>
          <p:cNvSpPr/>
          <p:nvPr/>
        </p:nvSpPr>
        <p:spPr>
          <a:xfrm>
            <a:off x="6106160" y="6107945"/>
            <a:ext cx="3515344" cy="47394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Specialist Group</a:t>
            </a:r>
          </a:p>
          <a:p>
            <a:pPr algn="ctr"/>
            <a:r>
              <a:rPr lang="en-GB" sz="1400" dirty="0"/>
              <a:t>Throws, Middle Distance, Hurdles, Jumps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FD607CC-6542-E542-0E61-3B06B07C4E5F}"/>
              </a:ext>
            </a:extLst>
          </p:cNvPr>
          <p:cNvSpPr txBox="1"/>
          <p:nvPr/>
        </p:nvSpPr>
        <p:spPr>
          <a:xfrm>
            <a:off x="7426961" y="4459349"/>
            <a:ext cx="924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Year 8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89424EA-19C8-47B1-AD7A-F6A46D3DE4C5}"/>
              </a:ext>
            </a:extLst>
          </p:cNvPr>
          <p:cNvCxnSpPr>
            <a:cxnSpLocks/>
          </p:cNvCxnSpPr>
          <p:nvPr/>
        </p:nvCxnSpPr>
        <p:spPr>
          <a:xfrm>
            <a:off x="7858761" y="4828681"/>
            <a:ext cx="0" cy="43419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858B1FF5-3302-68D3-52CB-15A433069A44}"/>
              </a:ext>
            </a:extLst>
          </p:cNvPr>
          <p:cNvSpPr txBox="1"/>
          <p:nvPr/>
        </p:nvSpPr>
        <p:spPr>
          <a:xfrm>
            <a:off x="6725920" y="5262880"/>
            <a:ext cx="2580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Competing athletes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B095B66C-8454-F140-E9DC-12BC379CA4A5}"/>
              </a:ext>
            </a:extLst>
          </p:cNvPr>
          <p:cNvCxnSpPr>
            <a:cxnSpLocks/>
          </p:cNvCxnSpPr>
          <p:nvPr/>
        </p:nvCxnSpPr>
        <p:spPr>
          <a:xfrm>
            <a:off x="7843520" y="5632212"/>
            <a:ext cx="0" cy="38250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A42F3C55-C411-4770-35CC-FDE62D84D71B}"/>
              </a:ext>
            </a:extLst>
          </p:cNvPr>
          <p:cNvSpPr txBox="1"/>
          <p:nvPr/>
        </p:nvSpPr>
        <p:spPr>
          <a:xfrm>
            <a:off x="10190480" y="1148080"/>
            <a:ext cx="168656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Year 7 &amp; Above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99CE4EEC-6CBD-90FD-EAC3-33706901ABAB}"/>
              </a:ext>
            </a:extLst>
          </p:cNvPr>
          <p:cNvCxnSpPr>
            <a:cxnSpLocks/>
            <a:stCxn id="52" idx="2"/>
          </p:cNvCxnSpPr>
          <p:nvPr/>
        </p:nvCxnSpPr>
        <p:spPr>
          <a:xfrm>
            <a:off x="11033760" y="1517412"/>
            <a:ext cx="0" cy="21766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24A072C1-AA4E-03F4-6B88-380CDA609A09}"/>
              </a:ext>
            </a:extLst>
          </p:cNvPr>
          <p:cNvCxnSpPr/>
          <p:nvPr/>
        </p:nvCxnSpPr>
        <p:spPr>
          <a:xfrm flipH="1">
            <a:off x="5334000" y="4644015"/>
            <a:ext cx="16256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5764044F-3B40-5947-F57C-949997B65E3F}"/>
              </a:ext>
            </a:extLst>
          </p:cNvPr>
          <p:cNvSpPr txBox="1"/>
          <p:nvPr/>
        </p:nvSpPr>
        <p:spPr>
          <a:xfrm>
            <a:off x="3362960" y="4459349"/>
            <a:ext cx="1849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Non-Competing Athletes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A929DD71-05E1-CAE5-9A65-EFB219AF6508}"/>
              </a:ext>
            </a:extLst>
          </p:cNvPr>
          <p:cNvCxnSpPr>
            <a:stCxn id="59" idx="2"/>
          </p:cNvCxnSpPr>
          <p:nvPr/>
        </p:nvCxnSpPr>
        <p:spPr>
          <a:xfrm>
            <a:off x="4287520" y="5105680"/>
            <a:ext cx="0" cy="5265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53A7A482-C817-B589-28E8-40B8DE4783FC}"/>
              </a:ext>
            </a:extLst>
          </p:cNvPr>
          <p:cNvSpPr/>
          <p:nvPr/>
        </p:nvSpPr>
        <p:spPr>
          <a:xfrm>
            <a:off x="3495040" y="5760720"/>
            <a:ext cx="1838960" cy="51782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Leave Swindon Harriers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29766FF9-E4A9-E06A-B77E-C3D6DB55A022}"/>
              </a:ext>
            </a:extLst>
          </p:cNvPr>
          <p:cNvSpPr/>
          <p:nvPr/>
        </p:nvSpPr>
        <p:spPr>
          <a:xfrm>
            <a:off x="5842000" y="4244504"/>
            <a:ext cx="508000" cy="35917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327EF313-4A55-1C89-75BA-AF6C6AA3DED6}"/>
              </a:ext>
            </a:extLst>
          </p:cNvPr>
          <p:cNvSpPr txBox="1"/>
          <p:nvPr/>
        </p:nvSpPr>
        <p:spPr>
          <a:xfrm>
            <a:off x="121920" y="3694052"/>
            <a:ext cx="31089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Notes</a:t>
            </a:r>
          </a:p>
          <a:p>
            <a:pPr marL="342900" indent="-342900">
              <a:buAutoNum type="arabicPeriod"/>
            </a:pPr>
            <a:r>
              <a:rPr lang="en-GB" sz="1400" dirty="0"/>
              <a:t>Transferring athletes should be looking to compete at track &amp; field or cross country, if selected</a:t>
            </a:r>
          </a:p>
          <a:p>
            <a:pPr marL="342900" indent="-342900">
              <a:buAutoNum type="arabicPeriod"/>
            </a:pPr>
            <a:r>
              <a:rPr lang="en-GB" sz="1400" dirty="0"/>
              <a:t>7pm Foundation group should be competing for the club or in open meetings</a:t>
            </a:r>
          </a:p>
          <a:p>
            <a:pPr marL="342900" indent="-342900">
              <a:buAutoNum type="arabicPeriod"/>
            </a:pPr>
            <a:r>
              <a:rPr lang="en-GB" sz="1400" dirty="0"/>
              <a:t>For those who do not wish to compete, they will leave the club to enable the competing athletes to train and be coached effectively</a:t>
            </a:r>
          </a:p>
        </p:txBody>
      </p:sp>
    </p:spTree>
    <p:extLst>
      <p:ext uri="{BB962C8B-B14F-4D97-AF65-F5344CB8AC3E}">
        <p14:creationId xmlns:p14="http://schemas.microsoft.com/office/powerpoint/2010/main" val="771315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123</Words>
  <Application>Microsoft Office PowerPoint</Application>
  <PresentationFormat>Widescreen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katherine s</dc:creator>
  <cp:lastModifiedBy>katherine s</cp:lastModifiedBy>
  <cp:revision>1</cp:revision>
  <dcterms:created xsi:type="dcterms:W3CDTF">2025-03-06T20:07:54Z</dcterms:created>
  <dcterms:modified xsi:type="dcterms:W3CDTF">2025-03-15T10:39:57Z</dcterms:modified>
</cp:coreProperties>
</file>